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15119350" cy="21383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59" userDrawn="1">
          <p15:clr>
            <a:srgbClr val="A4A3A4"/>
          </p15:clr>
        </p15:guide>
        <p15:guide id="2" pos="1927" userDrawn="1">
          <p15:clr>
            <a:srgbClr val="A4A3A4"/>
          </p15:clr>
        </p15:guide>
        <p15:guide id="3" pos="5715" userDrawn="1">
          <p15:clr>
            <a:srgbClr val="A4A3A4"/>
          </p15:clr>
        </p15:guide>
        <p15:guide id="4" orient="horz" pos="385" userDrawn="1">
          <p15:clr>
            <a:srgbClr val="A4A3A4"/>
          </p15:clr>
        </p15:guide>
        <p15:guide id="6" pos="5397" userDrawn="1">
          <p15:clr>
            <a:srgbClr val="A4A3A4"/>
          </p15:clr>
        </p15:guide>
        <p15:guide id="7" pos="9185" userDrawn="1">
          <p15:clr>
            <a:srgbClr val="A4A3A4"/>
          </p15:clr>
        </p15:guide>
        <p15:guide id="8" orient="horz" pos="133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zi Der Punkt" initials="FDP"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28" d="100"/>
          <a:sy n="28" d="100"/>
        </p:scale>
        <p:origin x="2544" y="53"/>
      </p:cViewPr>
      <p:guideLst>
        <p:guide orient="horz" pos="1859"/>
        <p:guide pos="1927"/>
        <p:guide pos="5715"/>
        <p:guide orient="horz" pos="385"/>
        <p:guide pos="5397"/>
        <p:guide pos="9185"/>
        <p:guide orient="horz" pos="13312"/>
      </p:guideLst>
    </p:cSldViewPr>
  </p:slideViewPr>
  <p:notesTextViewPr>
    <p:cViewPr>
      <p:scale>
        <a:sx n="1" d="1"/>
        <a:sy n="1" d="1"/>
      </p:scale>
      <p:origin x="0" y="0"/>
    </p:cViewPr>
  </p:notesTextViewPr>
  <p:notesViewPr>
    <p:cSldViewPr snapToGrid="0" showGuides="1">
      <p:cViewPr varScale="1">
        <p:scale>
          <a:sx n="85" d="100"/>
          <a:sy n="85" d="100"/>
        </p:scale>
        <p:origin x="-378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5F8EBA-2EC4-44B7-9CBB-E0E081725F83}" type="datetimeFigureOut">
              <a:rPr lang="de-DE" smtClean="0"/>
              <a:t>14.06.2026</a:t>
            </a:fld>
            <a:endParaRPr lang="de-DE"/>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419495-FBCF-4C35-B315-0672F6428ACD}" type="slidenum">
              <a:rPr lang="de-DE" smtClean="0"/>
              <a:t>‹Nr.›</a:t>
            </a:fld>
            <a:endParaRPr lang="de-DE"/>
          </a:p>
        </p:txBody>
      </p:sp>
    </p:spTree>
    <p:extLst>
      <p:ext uri="{BB962C8B-B14F-4D97-AF65-F5344CB8AC3E}">
        <p14:creationId xmlns:p14="http://schemas.microsoft.com/office/powerpoint/2010/main" val="4205918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le 1"/>
          <p:cNvSpPr>
            <a:spLocks noGrp="1" noChangeAspect="1"/>
          </p:cNvSpPr>
          <p:nvPr>
            <p:ph type="title" hasCustomPrompt="1"/>
          </p:nvPr>
        </p:nvSpPr>
        <p:spPr>
          <a:xfrm>
            <a:off x="3062514" y="624115"/>
            <a:ext cx="11524342" cy="1828799"/>
          </a:xfrm>
          <a:prstGeom prst="rect">
            <a:avLst/>
          </a:prstGeom>
        </p:spPr>
        <p:txBody>
          <a:bodyPr lIns="0" tIns="0" rIns="0" bIns="0" anchor="t" anchorCtr="0">
            <a:noAutofit/>
          </a:bodyPr>
          <a:lstStyle>
            <a:lvl1pPr algn="ctr">
              <a:defRPr sz="5800" b="1">
                <a:latin typeface="Arial Narrow" panose="020B0606020202030204" pitchFamily="34" charset="0"/>
                <a:cs typeface="Arial" panose="020B0604020202020204" pitchFamily="34" charset="0"/>
              </a:defRPr>
            </a:lvl1pPr>
          </a:lstStyle>
          <a:p>
            <a:r>
              <a:rPr lang="de-DE" dirty="0"/>
              <a:t>Thema 58pt, zentriert maximal 2-zeilig, längere Themen sinnvoll kürzen</a:t>
            </a:r>
            <a:endParaRPr lang="en-US" dirty="0"/>
          </a:p>
        </p:txBody>
      </p:sp>
      <p:sp>
        <p:nvSpPr>
          <p:cNvPr id="4" name="Content Placeholder 3"/>
          <p:cNvSpPr>
            <a:spLocks noGrp="1"/>
          </p:cNvSpPr>
          <p:nvPr>
            <p:ph sz="half" idx="2"/>
          </p:nvPr>
        </p:nvSpPr>
        <p:spPr>
          <a:xfrm>
            <a:off x="9090933" y="3012258"/>
            <a:ext cx="5486399" cy="17747252"/>
          </a:xfrm>
          <a:prstGeom prst="rect">
            <a:avLst/>
          </a:prstGeom>
        </p:spPr>
        <p:txBody>
          <a:bodyPr lIns="0" tIns="0" rIns="0" bIns="0">
            <a:noAutofit/>
          </a:bodyPr>
          <a:lstStyle>
            <a:lvl1pPr marL="290513" indent="-290513">
              <a:defRPr sz="2000">
                <a:latin typeface="Arial" panose="020B0604020202020204" pitchFamily="34" charset="0"/>
                <a:cs typeface="Arial" panose="020B0604020202020204" pitchFamily="34" charset="0"/>
              </a:defRPr>
            </a:lvl1pPr>
            <a:lvl2pPr marL="623888" indent="-290513">
              <a:defRPr sz="2000">
                <a:latin typeface="Arial" panose="020B0604020202020204" pitchFamily="34" charset="0"/>
                <a:cs typeface="Arial" panose="020B0604020202020204" pitchFamily="34" charset="0"/>
              </a:defRPr>
            </a:lvl2pPr>
            <a:lvl3pPr marL="987425" indent="-277813">
              <a:defRPr sz="2000">
                <a:latin typeface="Arial" panose="020B0604020202020204" pitchFamily="34" charset="0"/>
                <a:cs typeface="Arial" panose="020B0604020202020204" pitchFamily="34" charset="0"/>
              </a:defRPr>
            </a:lvl3pPr>
            <a:lvl4pPr marL="1349375" indent="-307975">
              <a:defRPr sz="2000">
                <a:latin typeface="Arial" panose="020B0604020202020204" pitchFamily="34" charset="0"/>
                <a:cs typeface="Arial" panose="020B0604020202020204" pitchFamily="34" charset="0"/>
              </a:defRPr>
            </a:lvl4pPr>
            <a:lvl5pPr marL="1698625" indent="-276225">
              <a:defRPr sz="20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0" name="Content Placeholder 3">
            <a:extLst>
              <a:ext uri="{FF2B5EF4-FFF2-40B4-BE49-F238E27FC236}">
                <a16:creationId xmlns:a16="http://schemas.microsoft.com/office/drawing/2014/main" id="{DDE8776D-F91F-4378-A7EF-BC5DD41B9F50}"/>
              </a:ext>
            </a:extLst>
          </p:cNvPr>
          <p:cNvSpPr>
            <a:spLocks noGrp="1"/>
          </p:cNvSpPr>
          <p:nvPr>
            <p:ph sz="half" idx="13"/>
          </p:nvPr>
        </p:nvSpPr>
        <p:spPr>
          <a:xfrm>
            <a:off x="3062516" y="3012258"/>
            <a:ext cx="5486399" cy="17747252"/>
          </a:xfrm>
          <a:prstGeom prst="rect">
            <a:avLst/>
          </a:prstGeom>
        </p:spPr>
        <p:txBody>
          <a:bodyPr lIns="0" tIns="0" rIns="0" bIns="0">
            <a:noAutofit/>
          </a:bodyPr>
          <a:lstStyle>
            <a:lvl1pPr marL="290513" indent="-290513">
              <a:defRPr sz="2000">
                <a:latin typeface="Arial" panose="020B0604020202020204" pitchFamily="34" charset="0"/>
                <a:cs typeface="Arial" panose="020B0604020202020204" pitchFamily="34" charset="0"/>
              </a:defRPr>
            </a:lvl1pPr>
            <a:lvl2pPr marL="623888" indent="-290513">
              <a:defRPr sz="2000">
                <a:latin typeface="Arial" panose="020B0604020202020204" pitchFamily="34" charset="0"/>
                <a:cs typeface="Arial" panose="020B0604020202020204" pitchFamily="34" charset="0"/>
              </a:defRPr>
            </a:lvl2pPr>
            <a:lvl3pPr marL="987425" indent="-277813">
              <a:defRPr sz="2000">
                <a:latin typeface="Arial" panose="020B0604020202020204" pitchFamily="34" charset="0"/>
                <a:cs typeface="Arial" panose="020B0604020202020204" pitchFamily="34" charset="0"/>
              </a:defRPr>
            </a:lvl3pPr>
            <a:lvl4pPr marL="1349375" indent="-307975">
              <a:defRPr sz="2000">
                <a:latin typeface="Arial" panose="020B0604020202020204" pitchFamily="34" charset="0"/>
                <a:cs typeface="Arial" panose="020B0604020202020204" pitchFamily="34" charset="0"/>
              </a:defRPr>
            </a:lvl4pPr>
            <a:lvl5pPr marL="1698625" indent="-276225">
              <a:defRPr sz="20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Tree>
    <p:extLst>
      <p:ext uri="{BB962C8B-B14F-4D97-AF65-F5344CB8AC3E}">
        <p14:creationId xmlns:p14="http://schemas.microsoft.com/office/powerpoint/2010/main" val="1723659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a:xfrm>
            <a:off x="1039456" y="1138485"/>
            <a:ext cx="13040439" cy="4133179"/>
          </a:xfrm>
          <a:prstGeom prst="rect">
            <a:avLst/>
          </a:prstGeom>
        </p:spPr>
        <p:txBody>
          <a:bodyPr/>
          <a:lstStyle/>
          <a:p>
            <a:r>
              <a:rPr lang="de-DE"/>
              <a:t>Mastertitelformat bearbeiten</a:t>
            </a:r>
            <a:endParaRPr lang="en-US" dirty="0"/>
          </a:p>
        </p:txBody>
      </p:sp>
      <p:sp>
        <p:nvSpPr>
          <p:cNvPr id="3" name="Vertical Text Placeholder 2"/>
          <p:cNvSpPr>
            <a:spLocks noGrp="1"/>
          </p:cNvSpPr>
          <p:nvPr>
            <p:ph type="body" orient="vert" idx="1"/>
          </p:nvPr>
        </p:nvSpPr>
        <p:spPr>
          <a:xfrm>
            <a:off x="1039456" y="5692400"/>
            <a:ext cx="13040439" cy="13567714"/>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5" name="Footer Placeholder 4"/>
          <p:cNvSpPr>
            <a:spLocks noGrp="1"/>
          </p:cNvSpPr>
          <p:nvPr>
            <p:ph type="ftr" sz="quarter" idx="11"/>
          </p:nvPr>
        </p:nvSpPr>
        <p:spPr>
          <a:xfrm>
            <a:off x="5008285" y="19819457"/>
            <a:ext cx="5102781" cy="1138480"/>
          </a:xfrm>
          <a:prstGeom prst="rect">
            <a:avLst/>
          </a:prstGeom>
        </p:spPr>
        <p:txBody>
          <a:bodyPr/>
          <a:lstStyle/>
          <a:p>
            <a:endParaRPr lang="de-DE"/>
          </a:p>
        </p:txBody>
      </p:sp>
      <p:sp>
        <p:nvSpPr>
          <p:cNvPr id="6" name="Slide Number Placeholder 5"/>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3179499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1138480"/>
            <a:ext cx="3260110" cy="18121634"/>
          </a:xfrm>
          <a:prstGeom prst="rect">
            <a:avLst/>
          </a:prstGeo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039456" y="1138480"/>
            <a:ext cx="9591338" cy="18121634"/>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5" name="Footer Placeholder 4"/>
          <p:cNvSpPr>
            <a:spLocks noGrp="1"/>
          </p:cNvSpPr>
          <p:nvPr>
            <p:ph type="ftr" sz="quarter" idx="11"/>
          </p:nvPr>
        </p:nvSpPr>
        <p:spPr>
          <a:xfrm>
            <a:off x="5008285" y="19819457"/>
            <a:ext cx="5102781" cy="1138480"/>
          </a:xfrm>
          <a:prstGeom prst="rect">
            <a:avLst/>
          </a:prstGeom>
        </p:spPr>
        <p:txBody>
          <a:bodyPr/>
          <a:lstStyle/>
          <a:p>
            <a:endParaRPr lang="de-DE"/>
          </a:p>
        </p:txBody>
      </p:sp>
      <p:sp>
        <p:nvSpPr>
          <p:cNvPr id="6" name="Slide Number Placeholder 5"/>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1409412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2D1D2C7-D6B7-4EB8-8F79-DCC0F443F548}"/>
              </a:ext>
            </a:extLst>
          </p:cNvPr>
          <p:cNvSpPr>
            <a:spLocks noGrp="1" noChangeAspect="1"/>
          </p:cNvSpPr>
          <p:nvPr>
            <p:ph type="title" hasCustomPrompt="1"/>
          </p:nvPr>
        </p:nvSpPr>
        <p:spPr>
          <a:xfrm>
            <a:off x="3062514" y="624115"/>
            <a:ext cx="11524342" cy="1828799"/>
          </a:xfrm>
          <a:prstGeom prst="rect">
            <a:avLst/>
          </a:prstGeom>
        </p:spPr>
        <p:txBody>
          <a:bodyPr lIns="0" tIns="0" rIns="0" bIns="0" anchor="t" anchorCtr="0">
            <a:noAutofit/>
          </a:bodyPr>
          <a:lstStyle>
            <a:lvl1pPr algn="ctr">
              <a:defRPr sz="5800" b="1">
                <a:latin typeface="Arial Narrow" panose="020B0606020202030204" pitchFamily="34" charset="0"/>
                <a:cs typeface="Arial" panose="020B0604020202020204" pitchFamily="34" charset="0"/>
              </a:defRPr>
            </a:lvl1pPr>
          </a:lstStyle>
          <a:p>
            <a:r>
              <a:rPr lang="de-DE" dirty="0"/>
              <a:t>Thema 58pt, zentriert maximal 2-zeilig, längere Themen sinnvoll kürzen</a:t>
            </a:r>
            <a:endParaRPr lang="en-US" dirty="0"/>
          </a:p>
        </p:txBody>
      </p:sp>
      <p:sp>
        <p:nvSpPr>
          <p:cNvPr id="8" name="Content Placeholder 3">
            <a:extLst>
              <a:ext uri="{FF2B5EF4-FFF2-40B4-BE49-F238E27FC236}">
                <a16:creationId xmlns:a16="http://schemas.microsoft.com/office/drawing/2014/main" id="{9C9887A5-A36A-44D0-9E5A-92E7F3223EE1}"/>
              </a:ext>
            </a:extLst>
          </p:cNvPr>
          <p:cNvSpPr>
            <a:spLocks noGrp="1"/>
          </p:cNvSpPr>
          <p:nvPr>
            <p:ph sz="half" idx="2"/>
          </p:nvPr>
        </p:nvSpPr>
        <p:spPr>
          <a:xfrm>
            <a:off x="9090933" y="3012258"/>
            <a:ext cx="5486399" cy="17747252"/>
          </a:xfrm>
          <a:prstGeom prst="rect">
            <a:avLst/>
          </a:prstGeom>
        </p:spPr>
        <p:txBody>
          <a:bodyPr lIns="0" tIns="0" rIns="0" bIns="0">
            <a:noAutofit/>
          </a:bodyPr>
          <a:lstStyle>
            <a:lvl1pPr marL="290513" indent="-290513">
              <a:defRPr sz="2000">
                <a:latin typeface="Arial" panose="020B0604020202020204" pitchFamily="34" charset="0"/>
                <a:cs typeface="Arial" panose="020B0604020202020204" pitchFamily="34" charset="0"/>
              </a:defRPr>
            </a:lvl1pPr>
            <a:lvl2pPr marL="623888" indent="-290513">
              <a:defRPr sz="2000">
                <a:latin typeface="Arial" panose="020B0604020202020204" pitchFamily="34" charset="0"/>
                <a:cs typeface="Arial" panose="020B0604020202020204" pitchFamily="34" charset="0"/>
              </a:defRPr>
            </a:lvl2pPr>
            <a:lvl3pPr marL="987425" indent="-277813">
              <a:defRPr sz="2000">
                <a:latin typeface="Arial" panose="020B0604020202020204" pitchFamily="34" charset="0"/>
                <a:cs typeface="Arial" panose="020B0604020202020204" pitchFamily="34" charset="0"/>
              </a:defRPr>
            </a:lvl3pPr>
            <a:lvl4pPr marL="1349375" indent="-307975">
              <a:defRPr sz="2000">
                <a:latin typeface="Arial" panose="020B0604020202020204" pitchFamily="34" charset="0"/>
                <a:cs typeface="Arial" panose="020B0604020202020204" pitchFamily="34" charset="0"/>
              </a:defRPr>
            </a:lvl4pPr>
            <a:lvl5pPr marL="1698625" indent="-276225">
              <a:defRPr sz="20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9" name="Content Placeholder 3">
            <a:extLst>
              <a:ext uri="{FF2B5EF4-FFF2-40B4-BE49-F238E27FC236}">
                <a16:creationId xmlns:a16="http://schemas.microsoft.com/office/drawing/2014/main" id="{D5D3397D-3456-4140-8DA3-58DE9BBCF381}"/>
              </a:ext>
            </a:extLst>
          </p:cNvPr>
          <p:cNvSpPr>
            <a:spLocks noGrp="1"/>
          </p:cNvSpPr>
          <p:nvPr>
            <p:ph sz="half" idx="13"/>
          </p:nvPr>
        </p:nvSpPr>
        <p:spPr>
          <a:xfrm>
            <a:off x="3062516" y="3012258"/>
            <a:ext cx="5486399" cy="17747252"/>
          </a:xfrm>
          <a:prstGeom prst="rect">
            <a:avLst/>
          </a:prstGeom>
        </p:spPr>
        <p:txBody>
          <a:bodyPr lIns="0" tIns="0" rIns="0" bIns="0">
            <a:noAutofit/>
          </a:bodyPr>
          <a:lstStyle>
            <a:lvl1pPr marL="290513" indent="-290513">
              <a:defRPr sz="2000">
                <a:latin typeface="Arial" panose="020B0604020202020204" pitchFamily="34" charset="0"/>
                <a:cs typeface="Arial" panose="020B0604020202020204" pitchFamily="34" charset="0"/>
              </a:defRPr>
            </a:lvl1pPr>
            <a:lvl2pPr marL="623888" indent="-290513">
              <a:defRPr sz="2000">
                <a:latin typeface="Arial" panose="020B0604020202020204" pitchFamily="34" charset="0"/>
                <a:cs typeface="Arial" panose="020B0604020202020204" pitchFamily="34" charset="0"/>
              </a:defRPr>
            </a:lvl2pPr>
            <a:lvl3pPr marL="987425" indent="-277813">
              <a:defRPr sz="2000">
                <a:latin typeface="Arial" panose="020B0604020202020204" pitchFamily="34" charset="0"/>
                <a:cs typeface="Arial" panose="020B0604020202020204" pitchFamily="34" charset="0"/>
              </a:defRPr>
            </a:lvl3pPr>
            <a:lvl4pPr marL="1349375" indent="-307975">
              <a:defRPr sz="2000">
                <a:latin typeface="Arial" panose="020B0604020202020204" pitchFamily="34" charset="0"/>
                <a:cs typeface="Arial" panose="020B0604020202020204" pitchFamily="34" charset="0"/>
              </a:defRPr>
            </a:lvl4pPr>
            <a:lvl5pPr marL="1698625" indent="-276225">
              <a:defRPr sz="20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Tree>
    <p:extLst>
      <p:ext uri="{BB962C8B-B14F-4D97-AF65-F5344CB8AC3E}">
        <p14:creationId xmlns:p14="http://schemas.microsoft.com/office/powerpoint/2010/main" val="3610226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5C0D3B4-DBE3-46BE-8BD6-D4E63ED07588}"/>
              </a:ext>
            </a:extLst>
          </p:cNvPr>
          <p:cNvSpPr>
            <a:spLocks noGrp="1" noChangeAspect="1"/>
          </p:cNvSpPr>
          <p:nvPr>
            <p:ph type="title" hasCustomPrompt="1"/>
          </p:nvPr>
        </p:nvSpPr>
        <p:spPr>
          <a:xfrm>
            <a:off x="3062514" y="624115"/>
            <a:ext cx="11524342" cy="1828799"/>
          </a:xfrm>
          <a:prstGeom prst="rect">
            <a:avLst/>
          </a:prstGeom>
        </p:spPr>
        <p:txBody>
          <a:bodyPr lIns="0" tIns="0" rIns="0" bIns="0" anchor="t" anchorCtr="0">
            <a:noAutofit/>
          </a:bodyPr>
          <a:lstStyle>
            <a:lvl1pPr algn="ctr">
              <a:defRPr sz="5800" b="1">
                <a:latin typeface="Arial Narrow" panose="020B0606020202030204" pitchFamily="34" charset="0"/>
                <a:cs typeface="Arial" panose="020B0604020202020204" pitchFamily="34" charset="0"/>
              </a:defRPr>
            </a:lvl1pPr>
          </a:lstStyle>
          <a:p>
            <a:r>
              <a:rPr lang="de-DE" dirty="0"/>
              <a:t>Thema 58pt, zentriert maximal 2-zeilig, längere Themen sinnvoll kürzen</a:t>
            </a:r>
            <a:endParaRPr lang="en-US" dirty="0"/>
          </a:p>
        </p:txBody>
      </p:sp>
      <p:sp>
        <p:nvSpPr>
          <p:cNvPr id="8" name="Content Placeholder 3">
            <a:extLst>
              <a:ext uri="{FF2B5EF4-FFF2-40B4-BE49-F238E27FC236}">
                <a16:creationId xmlns:a16="http://schemas.microsoft.com/office/drawing/2014/main" id="{8903EE1B-CA37-4EF9-8D66-DA1E5CB65CD0}"/>
              </a:ext>
            </a:extLst>
          </p:cNvPr>
          <p:cNvSpPr>
            <a:spLocks noGrp="1"/>
          </p:cNvSpPr>
          <p:nvPr>
            <p:ph sz="half" idx="2"/>
          </p:nvPr>
        </p:nvSpPr>
        <p:spPr>
          <a:xfrm>
            <a:off x="9090933" y="3012258"/>
            <a:ext cx="5486399" cy="17747252"/>
          </a:xfrm>
          <a:prstGeom prst="rect">
            <a:avLst/>
          </a:prstGeom>
        </p:spPr>
        <p:txBody>
          <a:bodyPr lIns="0" tIns="0" rIns="0" bIns="0">
            <a:noAutofit/>
          </a:bodyPr>
          <a:lstStyle>
            <a:lvl1pPr marL="290513" indent="-290513">
              <a:defRPr sz="2000">
                <a:latin typeface="Arial" panose="020B0604020202020204" pitchFamily="34" charset="0"/>
                <a:cs typeface="Arial" panose="020B0604020202020204" pitchFamily="34" charset="0"/>
              </a:defRPr>
            </a:lvl1pPr>
            <a:lvl2pPr marL="623888" indent="-290513">
              <a:defRPr sz="2000">
                <a:latin typeface="Arial" panose="020B0604020202020204" pitchFamily="34" charset="0"/>
                <a:cs typeface="Arial" panose="020B0604020202020204" pitchFamily="34" charset="0"/>
              </a:defRPr>
            </a:lvl2pPr>
            <a:lvl3pPr marL="987425" indent="-277813">
              <a:defRPr sz="2000">
                <a:latin typeface="Arial" panose="020B0604020202020204" pitchFamily="34" charset="0"/>
                <a:cs typeface="Arial" panose="020B0604020202020204" pitchFamily="34" charset="0"/>
              </a:defRPr>
            </a:lvl3pPr>
            <a:lvl4pPr marL="1349375" indent="-307975">
              <a:defRPr sz="2000">
                <a:latin typeface="Arial" panose="020B0604020202020204" pitchFamily="34" charset="0"/>
                <a:cs typeface="Arial" panose="020B0604020202020204" pitchFamily="34" charset="0"/>
              </a:defRPr>
            </a:lvl4pPr>
            <a:lvl5pPr marL="1698625" indent="-276225">
              <a:defRPr sz="20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9" name="Content Placeholder 3">
            <a:extLst>
              <a:ext uri="{FF2B5EF4-FFF2-40B4-BE49-F238E27FC236}">
                <a16:creationId xmlns:a16="http://schemas.microsoft.com/office/drawing/2014/main" id="{177ACAAB-7F64-4D9C-AB87-54C902DEE489}"/>
              </a:ext>
            </a:extLst>
          </p:cNvPr>
          <p:cNvSpPr>
            <a:spLocks noGrp="1"/>
          </p:cNvSpPr>
          <p:nvPr>
            <p:ph sz="half" idx="13"/>
          </p:nvPr>
        </p:nvSpPr>
        <p:spPr>
          <a:xfrm>
            <a:off x="3062516" y="4336026"/>
            <a:ext cx="5486399" cy="16423484"/>
          </a:xfrm>
          <a:prstGeom prst="rect">
            <a:avLst/>
          </a:prstGeom>
        </p:spPr>
        <p:txBody>
          <a:bodyPr lIns="0" tIns="0" rIns="0" bIns="0">
            <a:noAutofit/>
          </a:bodyPr>
          <a:lstStyle>
            <a:lvl1pPr marL="290513" indent="-290513">
              <a:defRPr sz="2000">
                <a:latin typeface="Arial" panose="020B0604020202020204" pitchFamily="34" charset="0"/>
                <a:cs typeface="Arial" panose="020B0604020202020204" pitchFamily="34" charset="0"/>
              </a:defRPr>
            </a:lvl1pPr>
            <a:lvl2pPr marL="623888" indent="-290513">
              <a:defRPr sz="2000">
                <a:latin typeface="Arial" panose="020B0604020202020204" pitchFamily="34" charset="0"/>
                <a:cs typeface="Arial" panose="020B0604020202020204" pitchFamily="34" charset="0"/>
              </a:defRPr>
            </a:lvl2pPr>
            <a:lvl3pPr marL="987425" indent="-277813">
              <a:defRPr sz="2000">
                <a:latin typeface="Arial" panose="020B0604020202020204" pitchFamily="34" charset="0"/>
                <a:cs typeface="Arial" panose="020B0604020202020204" pitchFamily="34" charset="0"/>
              </a:defRPr>
            </a:lvl3pPr>
            <a:lvl4pPr marL="1349375" indent="-307975">
              <a:defRPr sz="2000">
                <a:latin typeface="Arial" panose="020B0604020202020204" pitchFamily="34" charset="0"/>
                <a:cs typeface="Arial" panose="020B0604020202020204" pitchFamily="34" charset="0"/>
              </a:defRPr>
            </a:lvl4pPr>
            <a:lvl5pPr marL="1698625" indent="-276225">
              <a:defRPr sz="20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0" name="Content Placeholder 3">
            <a:extLst>
              <a:ext uri="{FF2B5EF4-FFF2-40B4-BE49-F238E27FC236}">
                <a16:creationId xmlns:a16="http://schemas.microsoft.com/office/drawing/2014/main" id="{22BB22E2-F926-44DB-B2B2-D30E9F60D3C1}"/>
              </a:ext>
            </a:extLst>
          </p:cNvPr>
          <p:cNvSpPr>
            <a:spLocks noGrp="1"/>
          </p:cNvSpPr>
          <p:nvPr>
            <p:ph sz="half" idx="14"/>
          </p:nvPr>
        </p:nvSpPr>
        <p:spPr>
          <a:xfrm>
            <a:off x="3062516" y="3012258"/>
            <a:ext cx="5486399" cy="1028800"/>
          </a:xfrm>
          <a:prstGeom prst="rect">
            <a:avLst/>
          </a:prstGeom>
        </p:spPr>
        <p:txBody>
          <a:bodyPr lIns="0" tIns="0" rIns="0" bIns="0">
            <a:noAutofit/>
          </a:bodyPr>
          <a:lstStyle>
            <a:lvl1pPr marL="0" indent="0">
              <a:buNone/>
              <a:defRPr sz="2800" b="1">
                <a:latin typeface="Arial" panose="020B0604020202020204" pitchFamily="34" charset="0"/>
                <a:cs typeface="Arial" panose="020B0604020202020204" pitchFamily="34" charset="0"/>
              </a:defRPr>
            </a:lvl1pPr>
            <a:lvl2pPr marL="333375" indent="0">
              <a:buNone/>
              <a:defRPr sz="2800" b="1">
                <a:latin typeface="Arial" panose="020B0604020202020204" pitchFamily="34" charset="0"/>
                <a:cs typeface="Arial" panose="020B0604020202020204" pitchFamily="34" charset="0"/>
              </a:defRPr>
            </a:lvl2pPr>
            <a:lvl3pPr marL="709612" indent="0">
              <a:buNone/>
              <a:defRPr sz="2800" b="1">
                <a:latin typeface="Arial" panose="020B0604020202020204" pitchFamily="34" charset="0"/>
                <a:cs typeface="Arial" panose="020B0604020202020204" pitchFamily="34" charset="0"/>
              </a:defRPr>
            </a:lvl3pPr>
            <a:lvl4pPr marL="1041400" indent="0">
              <a:buNone/>
              <a:defRPr sz="2800" b="1">
                <a:latin typeface="Arial" panose="020B0604020202020204" pitchFamily="34" charset="0"/>
                <a:cs typeface="Arial" panose="020B0604020202020204" pitchFamily="34" charset="0"/>
              </a:defRPr>
            </a:lvl4pPr>
            <a:lvl5pPr marL="1422400" indent="0">
              <a:buNone/>
              <a:defRPr sz="2800" b="1">
                <a:latin typeface="Arial" panose="020B0604020202020204" pitchFamily="34" charset="0"/>
                <a:cs typeface="Arial" panose="020B0604020202020204" pitchFamily="34" charset="0"/>
              </a:defRPr>
            </a:lvl5pPr>
          </a:lstStyle>
          <a:p>
            <a:pPr lvl="0"/>
            <a:r>
              <a:rPr lang="de-DE" dirty="0"/>
              <a:t>Mastertextformat bearbeiten</a:t>
            </a:r>
          </a:p>
          <a:p>
            <a:pPr lvl="0"/>
            <a:endParaRPr lang="de-DE" dirty="0"/>
          </a:p>
        </p:txBody>
      </p:sp>
    </p:spTree>
    <p:extLst>
      <p:ext uri="{BB962C8B-B14F-4D97-AF65-F5344CB8AC3E}">
        <p14:creationId xmlns:p14="http://schemas.microsoft.com/office/powerpoint/2010/main" val="4107880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31582" y="5331063"/>
            <a:ext cx="13040439" cy="8894992"/>
          </a:xfrm>
          <a:prstGeom prst="rect">
            <a:avLst/>
          </a:prstGeom>
        </p:spPr>
        <p:txBody>
          <a:bodyPr anchor="b"/>
          <a:lstStyle>
            <a:lvl1pPr>
              <a:defRPr sz="9921"/>
            </a:lvl1pPr>
          </a:lstStyle>
          <a:p>
            <a:r>
              <a:rPr lang="de-DE"/>
              <a:t>Mastertitelformat bearbeiten</a:t>
            </a:r>
            <a:endParaRPr lang="en-US" dirty="0"/>
          </a:p>
        </p:txBody>
      </p:sp>
      <p:sp>
        <p:nvSpPr>
          <p:cNvPr id="3" name="Text Placeholder 2"/>
          <p:cNvSpPr>
            <a:spLocks noGrp="1"/>
          </p:cNvSpPr>
          <p:nvPr>
            <p:ph type="body" idx="1"/>
          </p:nvPr>
        </p:nvSpPr>
        <p:spPr>
          <a:xfrm>
            <a:off x="1031582" y="14310205"/>
            <a:ext cx="13040439" cy="4677666"/>
          </a:xfrm>
          <a:prstGeom prst="rect">
            <a:avLst/>
          </a:prstGeom>
        </p:spPr>
        <p:txBody>
          <a:bodyPr/>
          <a:lstStyle>
            <a:lvl1pPr marL="0" indent="0">
              <a:buNone/>
              <a:defRPr sz="3968">
                <a:solidFill>
                  <a:schemeClr val="tx1"/>
                </a:solidFill>
              </a:defRPr>
            </a:lvl1pPr>
            <a:lvl2pPr marL="755980" indent="0">
              <a:buNone/>
              <a:defRPr sz="3307">
                <a:solidFill>
                  <a:schemeClr val="tx1">
                    <a:tint val="75000"/>
                  </a:schemeClr>
                </a:solidFill>
              </a:defRPr>
            </a:lvl2pPr>
            <a:lvl3pPr marL="1511960" indent="0">
              <a:buNone/>
              <a:defRPr sz="2976">
                <a:solidFill>
                  <a:schemeClr val="tx1">
                    <a:tint val="75000"/>
                  </a:schemeClr>
                </a:solidFill>
              </a:defRPr>
            </a:lvl3pPr>
            <a:lvl4pPr marL="2267941" indent="0">
              <a:buNone/>
              <a:defRPr sz="2646">
                <a:solidFill>
                  <a:schemeClr val="tx1">
                    <a:tint val="75000"/>
                  </a:schemeClr>
                </a:solidFill>
              </a:defRPr>
            </a:lvl4pPr>
            <a:lvl5pPr marL="3023921" indent="0">
              <a:buNone/>
              <a:defRPr sz="2646">
                <a:solidFill>
                  <a:schemeClr val="tx1">
                    <a:tint val="75000"/>
                  </a:schemeClr>
                </a:solidFill>
              </a:defRPr>
            </a:lvl5pPr>
            <a:lvl6pPr marL="3779901" indent="0">
              <a:buNone/>
              <a:defRPr sz="2646">
                <a:solidFill>
                  <a:schemeClr val="tx1">
                    <a:tint val="75000"/>
                  </a:schemeClr>
                </a:solidFill>
              </a:defRPr>
            </a:lvl6pPr>
            <a:lvl7pPr marL="4535881" indent="0">
              <a:buNone/>
              <a:defRPr sz="2646">
                <a:solidFill>
                  <a:schemeClr val="tx1">
                    <a:tint val="75000"/>
                  </a:schemeClr>
                </a:solidFill>
              </a:defRPr>
            </a:lvl7pPr>
            <a:lvl8pPr marL="5291861" indent="0">
              <a:buNone/>
              <a:defRPr sz="2646">
                <a:solidFill>
                  <a:schemeClr val="tx1">
                    <a:tint val="75000"/>
                  </a:schemeClr>
                </a:solidFill>
              </a:defRPr>
            </a:lvl8pPr>
            <a:lvl9pPr marL="6047842" indent="0">
              <a:buNone/>
              <a:defRPr sz="2646">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5" name="Footer Placeholder 4"/>
          <p:cNvSpPr>
            <a:spLocks noGrp="1"/>
          </p:cNvSpPr>
          <p:nvPr>
            <p:ph type="ftr" sz="quarter" idx="11"/>
          </p:nvPr>
        </p:nvSpPr>
        <p:spPr>
          <a:xfrm>
            <a:off x="5008285" y="19819457"/>
            <a:ext cx="5102781" cy="1138480"/>
          </a:xfrm>
          <a:prstGeom prst="rect">
            <a:avLst/>
          </a:prstGeom>
        </p:spPr>
        <p:txBody>
          <a:bodyPr/>
          <a:lstStyle/>
          <a:p>
            <a:endParaRPr lang="de-DE"/>
          </a:p>
        </p:txBody>
      </p:sp>
      <p:sp>
        <p:nvSpPr>
          <p:cNvPr id="6" name="Slide Number Placeholder 5"/>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153606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041425" y="1138485"/>
            <a:ext cx="13040439" cy="4133179"/>
          </a:xfrm>
          <a:prstGeom prst="rect">
            <a:avLst/>
          </a:prstGeom>
        </p:spPr>
        <p:txBody>
          <a:bodyPr/>
          <a:lstStyle/>
          <a:p>
            <a:r>
              <a:rPr lang="de-DE"/>
              <a:t>Mastertitelformat bearbeiten</a:t>
            </a:r>
            <a:endParaRPr lang="en-US" dirty="0"/>
          </a:p>
        </p:txBody>
      </p:sp>
      <p:sp>
        <p:nvSpPr>
          <p:cNvPr id="3" name="Text Placeholder 2"/>
          <p:cNvSpPr>
            <a:spLocks noGrp="1"/>
          </p:cNvSpPr>
          <p:nvPr>
            <p:ph type="body" idx="1"/>
          </p:nvPr>
        </p:nvSpPr>
        <p:spPr>
          <a:xfrm>
            <a:off x="1041426" y="5241960"/>
            <a:ext cx="6396193" cy="2569003"/>
          </a:xfrm>
          <a:prstGeom prst="rect">
            <a:avLst/>
          </a:prstGeom>
        </p:spPr>
        <p:txBody>
          <a:bodyPr anchor="b"/>
          <a:lstStyle>
            <a:lvl1pPr marL="0" indent="0">
              <a:buNone/>
              <a:defRPr sz="3968" b="1"/>
            </a:lvl1pPr>
            <a:lvl2pPr marL="755980" indent="0">
              <a:buNone/>
              <a:defRPr sz="3307" b="1"/>
            </a:lvl2pPr>
            <a:lvl3pPr marL="1511960" indent="0">
              <a:buNone/>
              <a:defRPr sz="2976" b="1"/>
            </a:lvl3pPr>
            <a:lvl4pPr marL="2267941" indent="0">
              <a:buNone/>
              <a:defRPr sz="2646" b="1"/>
            </a:lvl4pPr>
            <a:lvl5pPr marL="3023921" indent="0">
              <a:buNone/>
              <a:defRPr sz="2646" b="1"/>
            </a:lvl5pPr>
            <a:lvl6pPr marL="3779901" indent="0">
              <a:buNone/>
              <a:defRPr sz="2646" b="1"/>
            </a:lvl6pPr>
            <a:lvl7pPr marL="4535881" indent="0">
              <a:buNone/>
              <a:defRPr sz="2646" b="1"/>
            </a:lvl7pPr>
            <a:lvl8pPr marL="5291861" indent="0">
              <a:buNone/>
              <a:defRPr sz="2646" b="1"/>
            </a:lvl8pPr>
            <a:lvl9pPr marL="6047842" indent="0">
              <a:buNone/>
              <a:defRPr sz="2646" b="1"/>
            </a:lvl9pPr>
          </a:lstStyle>
          <a:p>
            <a:pPr lvl="0"/>
            <a:r>
              <a:rPr lang="de-DE"/>
              <a:t>Mastertextformat bearbeiten</a:t>
            </a:r>
          </a:p>
        </p:txBody>
      </p:sp>
      <p:sp>
        <p:nvSpPr>
          <p:cNvPr id="4" name="Content Placeholder 3"/>
          <p:cNvSpPr>
            <a:spLocks noGrp="1"/>
          </p:cNvSpPr>
          <p:nvPr>
            <p:ph sz="half" idx="2"/>
          </p:nvPr>
        </p:nvSpPr>
        <p:spPr>
          <a:xfrm>
            <a:off x="1041426" y="7810963"/>
            <a:ext cx="6396193" cy="1148875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7654172" y="5241960"/>
            <a:ext cx="6427693" cy="2569003"/>
          </a:xfrm>
          <a:prstGeom prst="rect">
            <a:avLst/>
          </a:prstGeom>
        </p:spPr>
        <p:txBody>
          <a:bodyPr anchor="b"/>
          <a:lstStyle>
            <a:lvl1pPr marL="0" indent="0">
              <a:buNone/>
              <a:defRPr sz="3968" b="1"/>
            </a:lvl1pPr>
            <a:lvl2pPr marL="755980" indent="0">
              <a:buNone/>
              <a:defRPr sz="3307" b="1"/>
            </a:lvl2pPr>
            <a:lvl3pPr marL="1511960" indent="0">
              <a:buNone/>
              <a:defRPr sz="2976" b="1"/>
            </a:lvl3pPr>
            <a:lvl4pPr marL="2267941" indent="0">
              <a:buNone/>
              <a:defRPr sz="2646" b="1"/>
            </a:lvl4pPr>
            <a:lvl5pPr marL="3023921" indent="0">
              <a:buNone/>
              <a:defRPr sz="2646" b="1"/>
            </a:lvl5pPr>
            <a:lvl6pPr marL="3779901" indent="0">
              <a:buNone/>
              <a:defRPr sz="2646" b="1"/>
            </a:lvl6pPr>
            <a:lvl7pPr marL="4535881" indent="0">
              <a:buNone/>
              <a:defRPr sz="2646" b="1"/>
            </a:lvl7pPr>
            <a:lvl8pPr marL="5291861" indent="0">
              <a:buNone/>
              <a:defRPr sz="2646" b="1"/>
            </a:lvl8pPr>
            <a:lvl9pPr marL="6047842" indent="0">
              <a:buNone/>
              <a:defRPr sz="2646" b="1"/>
            </a:lvl9pPr>
          </a:lstStyle>
          <a:p>
            <a:pPr lvl="0"/>
            <a:r>
              <a:rPr lang="de-DE"/>
              <a:t>Mastertextformat bearbeiten</a:t>
            </a:r>
          </a:p>
        </p:txBody>
      </p:sp>
      <p:sp>
        <p:nvSpPr>
          <p:cNvPr id="6" name="Content Placeholder 5"/>
          <p:cNvSpPr>
            <a:spLocks noGrp="1"/>
          </p:cNvSpPr>
          <p:nvPr>
            <p:ph sz="quarter" idx="4"/>
          </p:nvPr>
        </p:nvSpPr>
        <p:spPr>
          <a:xfrm>
            <a:off x="7654172" y="7810963"/>
            <a:ext cx="6427693" cy="1148875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8" name="Footer Placeholder 7"/>
          <p:cNvSpPr>
            <a:spLocks noGrp="1"/>
          </p:cNvSpPr>
          <p:nvPr>
            <p:ph type="ftr" sz="quarter" idx="11"/>
          </p:nvPr>
        </p:nvSpPr>
        <p:spPr>
          <a:xfrm>
            <a:off x="5008285" y="19819457"/>
            <a:ext cx="5102781" cy="1138480"/>
          </a:xfrm>
          <a:prstGeom prst="rect">
            <a:avLst/>
          </a:prstGeom>
        </p:spPr>
        <p:txBody>
          <a:bodyPr/>
          <a:lstStyle/>
          <a:p>
            <a:endParaRPr lang="de-DE"/>
          </a:p>
        </p:txBody>
      </p:sp>
      <p:sp>
        <p:nvSpPr>
          <p:cNvPr id="9" name="Slide Number Placeholder 8"/>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2271209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1039456" y="1138485"/>
            <a:ext cx="13040439" cy="4133179"/>
          </a:xfrm>
          <a:prstGeom prst="rect">
            <a:avLst/>
          </a:prstGeom>
        </p:spPr>
        <p:txBody>
          <a:bodyPr/>
          <a:lstStyle/>
          <a:p>
            <a:r>
              <a:rPr lang="de-DE"/>
              <a:t>Mastertitelformat bearbeiten</a:t>
            </a:r>
            <a:endParaRPr lang="en-US" dirty="0"/>
          </a:p>
        </p:txBody>
      </p:sp>
      <p:sp>
        <p:nvSpPr>
          <p:cNvPr id="3" name="Date Placeholder 2"/>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4" name="Footer Placeholder 3"/>
          <p:cNvSpPr>
            <a:spLocks noGrp="1"/>
          </p:cNvSpPr>
          <p:nvPr>
            <p:ph type="ftr" sz="quarter" idx="11"/>
          </p:nvPr>
        </p:nvSpPr>
        <p:spPr>
          <a:xfrm>
            <a:off x="5008285" y="19819457"/>
            <a:ext cx="5102781" cy="1138480"/>
          </a:xfrm>
          <a:prstGeom prst="rect">
            <a:avLst/>
          </a:prstGeom>
        </p:spPr>
        <p:txBody>
          <a:bodyPr/>
          <a:lstStyle/>
          <a:p>
            <a:endParaRPr lang="de-DE"/>
          </a:p>
        </p:txBody>
      </p:sp>
      <p:sp>
        <p:nvSpPr>
          <p:cNvPr id="5" name="Slide Number Placeholder 4"/>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1305532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3" name="Footer Placeholder 2"/>
          <p:cNvSpPr>
            <a:spLocks noGrp="1"/>
          </p:cNvSpPr>
          <p:nvPr>
            <p:ph type="ftr" sz="quarter" idx="11"/>
          </p:nvPr>
        </p:nvSpPr>
        <p:spPr>
          <a:xfrm>
            <a:off x="5008285" y="19819457"/>
            <a:ext cx="5102781" cy="1138480"/>
          </a:xfrm>
          <a:prstGeom prst="rect">
            <a:avLst/>
          </a:prstGeom>
        </p:spPr>
        <p:txBody>
          <a:bodyPr/>
          <a:lstStyle/>
          <a:p>
            <a:endParaRPr lang="de-DE"/>
          </a:p>
        </p:txBody>
      </p:sp>
      <p:sp>
        <p:nvSpPr>
          <p:cNvPr id="4" name="Slide Number Placeholder 3"/>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22577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41425" y="1425575"/>
            <a:ext cx="4876384" cy="4989513"/>
          </a:xfrm>
          <a:prstGeom prst="rect">
            <a:avLst/>
          </a:prstGeom>
        </p:spPr>
        <p:txBody>
          <a:bodyPr anchor="b"/>
          <a:lstStyle>
            <a:lvl1pPr>
              <a:defRPr sz="5291"/>
            </a:lvl1pPr>
          </a:lstStyle>
          <a:p>
            <a:r>
              <a:rPr lang="de-DE"/>
              <a:t>Mastertitelformat bearbeiten</a:t>
            </a:r>
            <a:endParaRPr lang="en-US" dirty="0"/>
          </a:p>
        </p:txBody>
      </p:sp>
      <p:sp>
        <p:nvSpPr>
          <p:cNvPr id="3" name="Content Placeholder 2"/>
          <p:cNvSpPr>
            <a:spLocks noGrp="1"/>
          </p:cNvSpPr>
          <p:nvPr>
            <p:ph idx="1"/>
          </p:nvPr>
        </p:nvSpPr>
        <p:spPr>
          <a:xfrm>
            <a:off x="6427693" y="3078850"/>
            <a:ext cx="7654171" cy="15196234"/>
          </a:xfrm>
          <a:prstGeom prst="rect">
            <a:avLst/>
          </a:prstGeom>
        </p:spPr>
        <p:txBody>
          <a:bodyPr/>
          <a:lstStyle>
            <a:lvl1pPr>
              <a:defRPr sz="5291"/>
            </a:lvl1pPr>
            <a:lvl2pPr>
              <a:defRPr sz="4630"/>
            </a:lvl2pPr>
            <a:lvl3pPr>
              <a:defRPr sz="3968"/>
            </a:lvl3pPr>
            <a:lvl4pPr>
              <a:defRPr sz="3307"/>
            </a:lvl4pPr>
            <a:lvl5pPr>
              <a:defRPr sz="3307"/>
            </a:lvl5pPr>
            <a:lvl6pPr>
              <a:defRPr sz="3307"/>
            </a:lvl6pPr>
            <a:lvl7pPr>
              <a:defRPr sz="3307"/>
            </a:lvl7pPr>
            <a:lvl8pPr>
              <a:defRPr sz="3307"/>
            </a:lvl8pPr>
            <a:lvl9pPr>
              <a:defRPr sz="3307"/>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041425" y="6415088"/>
            <a:ext cx="4876384" cy="11884743"/>
          </a:xfrm>
          <a:prstGeom prst="rect">
            <a:avLst/>
          </a:prstGeom>
        </p:spPr>
        <p:txBody>
          <a:bodyPr/>
          <a:lstStyle>
            <a:lvl1pPr marL="0" indent="0">
              <a:buNone/>
              <a:defRPr sz="2646"/>
            </a:lvl1pPr>
            <a:lvl2pPr marL="755980" indent="0">
              <a:buNone/>
              <a:defRPr sz="2315"/>
            </a:lvl2pPr>
            <a:lvl3pPr marL="1511960" indent="0">
              <a:buNone/>
              <a:defRPr sz="1984"/>
            </a:lvl3pPr>
            <a:lvl4pPr marL="2267941" indent="0">
              <a:buNone/>
              <a:defRPr sz="1654"/>
            </a:lvl4pPr>
            <a:lvl5pPr marL="3023921" indent="0">
              <a:buNone/>
              <a:defRPr sz="1654"/>
            </a:lvl5pPr>
            <a:lvl6pPr marL="3779901" indent="0">
              <a:buNone/>
              <a:defRPr sz="1654"/>
            </a:lvl6pPr>
            <a:lvl7pPr marL="4535881" indent="0">
              <a:buNone/>
              <a:defRPr sz="1654"/>
            </a:lvl7pPr>
            <a:lvl8pPr marL="5291861" indent="0">
              <a:buNone/>
              <a:defRPr sz="1654"/>
            </a:lvl8pPr>
            <a:lvl9pPr marL="6047842" indent="0">
              <a:buNone/>
              <a:defRPr sz="1654"/>
            </a:lvl9pPr>
          </a:lstStyle>
          <a:p>
            <a:pPr lvl="0"/>
            <a:r>
              <a:rPr lang="de-DE"/>
              <a:t>Mastertextformat bearbeiten</a:t>
            </a:r>
          </a:p>
        </p:txBody>
      </p:sp>
      <p:sp>
        <p:nvSpPr>
          <p:cNvPr id="5" name="Date Placeholder 4"/>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6" name="Footer Placeholder 5"/>
          <p:cNvSpPr>
            <a:spLocks noGrp="1"/>
          </p:cNvSpPr>
          <p:nvPr>
            <p:ph type="ftr" sz="quarter" idx="11"/>
          </p:nvPr>
        </p:nvSpPr>
        <p:spPr>
          <a:xfrm>
            <a:off x="5008285" y="19819457"/>
            <a:ext cx="5102781" cy="1138480"/>
          </a:xfrm>
          <a:prstGeom prst="rect">
            <a:avLst/>
          </a:prstGeom>
        </p:spPr>
        <p:txBody>
          <a:bodyPr/>
          <a:lstStyle/>
          <a:p>
            <a:endParaRPr lang="de-DE"/>
          </a:p>
        </p:txBody>
      </p:sp>
      <p:sp>
        <p:nvSpPr>
          <p:cNvPr id="7" name="Slide Number Placeholder 6"/>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3025320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41425" y="1425575"/>
            <a:ext cx="4876384" cy="4989513"/>
          </a:xfrm>
          <a:prstGeom prst="rect">
            <a:avLst/>
          </a:prstGeom>
        </p:spPr>
        <p:txBody>
          <a:bodyPr anchor="b"/>
          <a:lstStyle>
            <a:lvl1pPr>
              <a:defRPr sz="5291"/>
            </a:lvl1pPr>
          </a:lstStyle>
          <a:p>
            <a:r>
              <a:rPr lang="de-DE"/>
              <a:t>Mastertitelformat bearbeiten</a:t>
            </a:r>
            <a:endParaRPr lang="en-US" dirty="0"/>
          </a:p>
        </p:txBody>
      </p:sp>
      <p:sp>
        <p:nvSpPr>
          <p:cNvPr id="3" name="Picture Placeholder 2"/>
          <p:cNvSpPr>
            <a:spLocks noGrp="1" noChangeAspect="1"/>
          </p:cNvSpPr>
          <p:nvPr>
            <p:ph type="pic" idx="1"/>
          </p:nvPr>
        </p:nvSpPr>
        <p:spPr>
          <a:xfrm>
            <a:off x="6427693" y="3078850"/>
            <a:ext cx="7654171" cy="15196234"/>
          </a:xfrm>
          <a:prstGeom prst="rect">
            <a:avLst/>
          </a:prstGeom>
        </p:spPr>
        <p:txBody>
          <a:bodyPr anchor="t"/>
          <a:lstStyle>
            <a:lvl1pPr marL="0" indent="0">
              <a:buNone/>
              <a:defRPr sz="5291"/>
            </a:lvl1pPr>
            <a:lvl2pPr marL="755980" indent="0">
              <a:buNone/>
              <a:defRPr sz="4630"/>
            </a:lvl2pPr>
            <a:lvl3pPr marL="1511960" indent="0">
              <a:buNone/>
              <a:defRPr sz="3968"/>
            </a:lvl3pPr>
            <a:lvl4pPr marL="2267941" indent="0">
              <a:buNone/>
              <a:defRPr sz="3307"/>
            </a:lvl4pPr>
            <a:lvl5pPr marL="3023921" indent="0">
              <a:buNone/>
              <a:defRPr sz="3307"/>
            </a:lvl5pPr>
            <a:lvl6pPr marL="3779901" indent="0">
              <a:buNone/>
              <a:defRPr sz="3307"/>
            </a:lvl6pPr>
            <a:lvl7pPr marL="4535881" indent="0">
              <a:buNone/>
              <a:defRPr sz="3307"/>
            </a:lvl7pPr>
            <a:lvl8pPr marL="5291861" indent="0">
              <a:buNone/>
              <a:defRPr sz="3307"/>
            </a:lvl8pPr>
            <a:lvl9pPr marL="6047842" indent="0">
              <a:buNone/>
              <a:defRPr sz="3307"/>
            </a:lvl9pPr>
          </a:lstStyle>
          <a:p>
            <a:r>
              <a:rPr lang="de-DE"/>
              <a:t>Bild durch Klicken auf Symbol hinzufügen</a:t>
            </a:r>
            <a:endParaRPr lang="en-US" dirty="0"/>
          </a:p>
        </p:txBody>
      </p:sp>
      <p:sp>
        <p:nvSpPr>
          <p:cNvPr id="4" name="Text Placeholder 3"/>
          <p:cNvSpPr>
            <a:spLocks noGrp="1"/>
          </p:cNvSpPr>
          <p:nvPr>
            <p:ph type="body" sz="half" idx="2"/>
          </p:nvPr>
        </p:nvSpPr>
        <p:spPr>
          <a:xfrm>
            <a:off x="1041425" y="6415088"/>
            <a:ext cx="4876384" cy="11884743"/>
          </a:xfrm>
          <a:prstGeom prst="rect">
            <a:avLst/>
          </a:prstGeom>
        </p:spPr>
        <p:txBody>
          <a:bodyPr/>
          <a:lstStyle>
            <a:lvl1pPr marL="0" indent="0">
              <a:buNone/>
              <a:defRPr sz="2646"/>
            </a:lvl1pPr>
            <a:lvl2pPr marL="755980" indent="0">
              <a:buNone/>
              <a:defRPr sz="2315"/>
            </a:lvl2pPr>
            <a:lvl3pPr marL="1511960" indent="0">
              <a:buNone/>
              <a:defRPr sz="1984"/>
            </a:lvl3pPr>
            <a:lvl4pPr marL="2267941" indent="0">
              <a:buNone/>
              <a:defRPr sz="1654"/>
            </a:lvl4pPr>
            <a:lvl5pPr marL="3023921" indent="0">
              <a:buNone/>
              <a:defRPr sz="1654"/>
            </a:lvl5pPr>
            <a:lvl6pPr marL="3779901" indent="0">
              <a:buNone/>
              <a:defRPr sz="1654"/>
            </a:lvl6pPr>
            <a:lvl7pPr marL="4535881" indent="0">
              <a:buNone/>
              <a:defRPr sz="1654"/>
            </a:lvl7pPr>
            <a:lvl8pPr marL="5291861" indent="0">
              <a:buNone/>
              <a:defRPr sz="1654"/>
            </a:lvl8pPr>
            <a:lvl9pPr marL="6047842" indent="0">
              <a:buNone/>
              <a:defRPr sz="1654"/>
            </a:lvl9pPr>
          </a:lstStyle>
          <a:p>
            <a:pPr lvl="0"/>
            <a:r>
              <a:rPr lang="de-DE"/>
              <a:t>Mastertextformat bearbeiten</a:t>
            </a:r>
          </a:p>
        </p:txBody>
      </p:sp>
      <p:sp>
        <p:nvSpPr>
          <p:cNvPr id="5" name="Date Placeholder 4"/>
          <p:cNvSpPr>
            <a:spLocks noGrp="1"/>
          </p:cNvSpPr>
          <p:nvPr>
            <p:ph type="dt" sz="half" idx="10"/>
          </p:nvPr>
        </p:nvSpPr>
        <p:spPr>
          <a:xfrm>
            <a:off x="1039455" y="19819457"/>
            <a:ext cx="3401854" cy="1138480"/>
          </a:xfrm>
          <a:prstGeom prst="rect">
            <a:avLst/>
          </a:prstGeom>
        </p:spPr>
        <p:txBody>
          <a:bodyPr/>
          <a:lstStyle/>
          <a:p>
            <a:fld id="{F59DA6B4-C196-4873-88F9-4777A399C333}" type="datetimeFigureOut">
              <a:rPr lang="de-DE" smtClean="0"/>
              <a:t>14.06.2026</a:t>
            </a:fld>
            <a:endParaRPr lang="de-DE"/>
          </a:p>
        </p:txBody>
      </p:sp>
      <p:sp>
        <p:nvSpPr>
          <p:cNvPr id="6" name="Footer Placeholder 5"/>
          <p:cNvSpPr>
            <a:spLocks noGrp="1"/>
          </p:cNvSpPr>
          <p:nvPr>
            <p:ph type="ftr" sz="quarter" idx="11"/>
          </p:nvPr>
        </p:nvSpPr>
        <p:spPr>
          <a:xfrm>
            <a:off x="5008285" y="19819457"/>
            <a:ext cx="5102781" cy="1138480"/>
          </a:xfrm>
          <a:prstGeom prst="rect">
            <a:avLst/>
          </a:prstGeom>
        </p:spPr>
        <p:txBody>
          <a:bodyPr/>
          <a:lstStyle/>
          <a:p>
            <a:endParaRPr lang="de-DE"/>
          </a:p>
        </p:txBody>
      </p:sp>
      <p:sp>
        <p:nvSpPr>
          <p:cNvPr id="7" name="Slide Number Placeholder 6"/>
          <p:cNvSpPr>
            <a:spLocks noGrp="1"/>
          </p:cNvSpPr>
          <p:nvPr>
            <p:ph type="sldNum" sz="quarter" idx="12"/>
          </p:nvPr>
        </p:nvSpPr>
        <p:spPr>
          <a:xfrm>
            <a:off x="10678041" y="19819457"/>
            <a:ext cx="3401854" cy="1138480"/>
          </a:xfrm>
          <a:prstGeom prst="rect">
            <a:avLst/>
          </a:prstGeom>
        </p:spPr>
        <p:txBody>
          <a:bodyPr/>
          <a:lstStyle/>
          <a:p>
            <a:fld id="{B1794C71-B8DF-4D65-977C-E0C6E5A95A36}" type="slidenum">
              <a:rPr lang="de-DE" smtClean="0"/>
              <a:t>‹Nr.›</a:t>
            </a:fld>
            <a:endParaRPr lang="de-DE"/>
          </a:p>
        </p:txBody>
      </p:sp>
    </p:spTree>
    <p:extLst>
      <p:ext uri="{BB962C8B-B14F-4D97-AF65-F5344CB8AC3E}">
        <p14:creationId xmlns:p14="http://schemas.microsoft.com/office/powerpoint/2010/main" val="81117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101C1D00-C648-45FD-8389-75BD57EE543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4154"/>
            <a:ext cx="15119347" cy="21375315"/>
          </a:xfrm>
          <a:prstGeom prst="rect">
            <a:avLst/>
          </a:prstGeom>
        </p:spPr>
      </p:pic>
    </p:spTree>
    <p:extLst>
      <p:ext uri="{BB962C8B-B14F-4D97-AF65-F5344CB8AC3E}">
        <p14:creationId xmlns:p14="http://schemas.microsoft.com/office/powerpoint/2010/main" val="1050689127"/>
      </p:ext>
    </p:extLst>
  </p:cSld>
  <p:clrMap bg1="lt1" tx1="dk1" bg2="lt2" tx2="dk2" accent1="accent1" accent2="accent2" accent3="accent3" accent4="accent4" accent5="accent5" accent6="accent6" hlink="hlink" folHlink="folHlink"/>
  <p:sldLayoutIdLst>
    <p:sldLayoutId id="2147483664" r:id="rId1"/>
    <p:sldLayoutId id="2147483661" r:id="rId2"/>
    <p:sldLayoutId id="2147483662" r:id="rId3"/>
    <p:sldLayoutId id="2147483663"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511960" rtl="0" eaLnBrk="1" latinLnBrk="0" hangingPunct="1">
        <a:lnSpc>
          <a:spcPct val="90000"/>
        </a:lnSpc>
        <a:spcBef>
          <a:spcPct val="0"/>
        </a:spcBef>
        <a:buNone/>
        <a:defRPr sz="7275" kern="1200">
          <a:solidFill>
            <a:schemeClr val="tx1"/>
          </a:solidFill>
          <a:latin typeface="+mj-lt"/>
          <a:ea typeface="+mj-ea"/>
          <a:cs typeface="+mj-cs"/>
        </a:defRPr>
      </a:lvl1pPr>
    </p:titleStyle>
    <p:bodyStyle>
      <a:lvl1pPr marL="377990" indent="-377990" algn="l" defTabSz="1511960" rtl="0" eaLnBrk="1" latinLnBrk="0" hangingPunct="1">
        <a:lnSpc>
          <a:spcPct val="90000"/>
        </a:lnSpc>
        <a:spcBef>
          <a:spcPts val="1654"/>
        </a:spcBef>
        <a:buFont typeface="Arial" panose="020B0604020202020204" pitchFamily="34" charset="0"/>
        <a:buChar char="•"/>
        <a:defRPr sz="4630" kern="1200">
          <a:solidFill>
            <a:schemeClr val="tx1"/>
          </a:solidFill>
          <a:latin typeface="+mn-lt"/>
          <a:ea typeface="+mn-ea"/>
          <a:cs typeface="+mn-cs"/>
        </a:defRPr>
      </a:lvl1pPr>
      <a:lvl2pPr marL="1133970" indent="-377990" algn="l" defTabSz="1511960" rtl="0" eaLnBrk="1" latinLnBrk="0" hangingPunct="1">
        <a:lnSpc>
          <a:spcPct val="90000"/>
        </a:lnSpc>
        <a:spcBef>
          <a:spcPts val="827"/>
        </a:spcBef>
        <a:buFont typeface="Arial" panose="020B0604020202020204" pitchFamily="34" charset="0"/>
        <a:buChar char="•"/>
        <a:defRPr sz="3968" kern="1200">
          <a:solidFill>
            <a:schemeClr val="tx1"/>
          </a:solidFill>
          <a:latin typeface="+mn-lt"/>
          <a:ea typeface="+mn-ea"/>
          <a:cs typeface="+mn-cs"/>
        </a:defRPr>
      </a:lvl2pPr>
      <a:lvl3pPr marL="1889951" indent="-377990" algn="l" defTabSz="1511960" rtl="0" eaLnBrk="1" latinLnBrk="0" hangingPunct="1">
        <a:lnSpc>
          <a:spcPct val="90000"/>
        </a:lnSpc>
        <a:spcBef>
          <a:spcPts val="827"/>
        </a:spcBef>
        <a:buFont typeface="Arial" panose="020B0604020202020204" pitchFamily="34" charset="0"/>
        <a:buChar char="•"/>
        <a:defRPr sz="3307" kern="1200">
          <a:solidFill>
            <a:schemeClr val="tx1"/>
          </a:solidFill>
          <a:latin typeface="+mn-lt"/>
          <a:ea typeface="+mn-ea"/>
          <a:cs typeface="+mn-cs"/>
        </a:defRPr>
      </a:lvl3pPr>
      <a:lvl4pPr marL="264593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4pPr>
      <a:lvl5pPr marL="340191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5pPr>
      <a:lvl6pPr marL="415789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6pPr>
      <a:lvl7pPr marL="491387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7pPr>
      <a:lvl8pPr marL="5669852"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8pPr>
      <a:lvl9pPr marL="6425832"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9pPr>
    </p:bodyStyle>
    <p:otherStyle>
      <a:defPPr>
        <a:defRPr lang="en-US"/>
      </a:defPPr>
      <a:lvl1pPr marL="0" algn="l" defTabSz="1511960" rtl="0" eaLnBrk="1" latinLnBrk="0" hangingPunct="1">
        <a:defRPr sz="2976" kern="1200">
          <a:solidFill>
            <a:schemeClr val="tx1"/>
          </a:solidFill>
          <a:latin typeface="+mn-lt"/>
          <a:ea typeface="+mn-ea"/>
          <a:cs typeface="+mn-cs"/>
        </a:defRPr>
      </a:lvl1pPr>
      <a:lvl2pPr marL="755980" algn="l" defTabSz="1511960" rtl="0" eaLnBrk="1" latinLnBrk="0" hangingPunct="1">
        <a:defRPr sz="2976" kern="1200">
          <a:solidFill>
            <a:schemeClr val="tx1"/>
          </a:solidFill>
          <a:latin typeface="+mn-lt"/>
          <a:ea typeface="+mn-ea"/>
          <a:cs typeface="+mn-cs"/>
        </a:defRPr>
      </a:lvl2pPr>
      <a:lvl3pPr marL="1511960" algn="l" defTabSz="1511960" rtl="0" eaLnBrk="1" latinLnBrk="0" hangingPunct="1">
        <a:defRPr sz="2976" kern="1200">
          <a:solidFill>
            <a:schemeClr val="tx1"/>
          </a:solidFill>
          <a:latin typeface="+mn-lt"/>
          <a:ea typeface="+mn-ea"/>
          <a:cs typeface="+mn-cs"/>
        </a:defRPr>
      </a:lvl3pPr>
      <a:lvl4pPr marL="2267941" algn="l" defTabSz="1511960" rtl="0" eaLnBrk="1" latinLnBrk="0" hangingPunct="1">
        <a:defRPr sz="2976" kern="1200">
          <a:solidFill>
            <a:schemeClr val="tx1"/>
          </a:solidFill>
          <a:latin typeface="+mn-lt"/>
          <a:ea typeface="+mn-ea"/>
          <a:cs typeface="+mn-cs"/>
        </a:defRPr>
      </a:lvl4pPr>
      <a:lvl5pPr marL="3023921" algn="l" defTabSz="1511960" rtl="0" eaLnBrk="1" latinLnBrk="0" hangingPunct="1">
        <a:defRPr sz="2976" kern="1200">
          <a:solidFill>
            <a:schemeClr val="tx1"/>
          </a:solidFill>
          <a:latin typeface="+mn-lt"/>
          <a:ea typeface="+mn-ea"/>
          <a:cs typeface="+mn-cs"/>
        </a:defRPr>
      </a:lvl5pPr>
      <a:lvl6pPr marL="3779901" algn="l" defTabSz="1511960" rtl="0" eaLnBrk="1" latinLnBrk="0" hangingPunct="1">
        <a:defRPr sz="2976" kern="1200">
          <a:solidFill>
            <a:schemeClr val="tx1"/>
          </a:solidFill>
          <a:latin typeface="+mn-lt"/>
          <a:ea typeface="+mn-ea"/>
          <a:cs typeface="+mn-cs"/>
        </a:defRPr>
      </a:lvl6pPr>
      <a:lvl7pPr marL="4535881" algn="l" defTabSz="1511960" rtl="0" eaLnBrk="1" latinLnBrk="0" hangingPunct="1">
        <a:defRPr sz="2976" kern="1200">
          <a:solidFill>
            <a:schemeClr val="tx1"/>
          </a:solidFill>
          <a:latin typeface="+mn-lt"/>
          <a:ea typeface="+mn-ea"/>
          <a:cs typeface="+mn-cs"/>
        </a:defRPr>
      </a:lvl7pPr>
      <a:lvl8pPr marL="5291861" algn="l" defTabSz="1511960" rtl="0" eaLnBrk="1" latinLnBrk="0" hangingPunct="1">
        <a:defRPr sz="2976" kern="1200">
          <a:solidFill>
            <a:schemeClr val="tx1"/>
          </a:solidFill>
          <a:latin typeface="+mn-lt"/>
          <a:ea typeface="+mn-ea"/>
          <a:cs typeface="+mn-cs"/>
        </a:defRPr>
      </a:lvl8pPr>
      <a:lvl9pPr marL="6047842" algn="l" defTabSz="1511960" rtl="0" eaLnBrk="1" latinLnBrk="0" hangingPunct="1">
        <a:defRPr sz="29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B7A2680-1EF2-44EF-9835-11A483485285}"/>
              </a:ext>
            </a:extLst>
          </p:cNvPr>
          <p:cNvSpPr>
            <a:spLocks noGrp="1" noChangeAspect="1"/>
          </p:cNvSpPr>
          <p:nvPr>
            <p:ph type="title"/>
          </p:nvPr>
        </p:nvSpPr>
        <p:spPr>
          <a:xfrm>
            <a:off x="3095624" y="627017"/>
            <a:ext cx="11482525" cy="2037806"/>
          </a:xfrm>
        </p:spPr>
        <p:txBody>
          <a:bodyPr lIns="0" tIns="0" rIns="0" bIns="0" anchor="t" anchorCtr="0">
            <a:noAutofit/>
          </a:bodyPr>
          <a:lstStyle/>
          <a:p>
            <a:pPr algn="ctr"/>
            <a:r>
              <a:rPr lang="de-CH" dirty="0"/>
              <a:t>Title</a:t>
            </a:r>
            <a:r>
              <a:rPr lang="en-US" sz="5800" b="1" dirty="0">
                <a:latin typeface="Arial Narrow" panose="020B0606020202030204" pitchFamily="34" charset="0"/>
              </a:rPr>
              <a:t> 58pt, Arial Narrow, </a:t>
            </a:r>
            <a:r>
              <a:rPr lang="en-US" sz="5800" b="1" dirty="0" err="1">
                <a:latin typeface="Arial Narrow" panose="020B0606020202030204" pitchFamily="34" charset="0"/>
              </a:rPr>
              <a:t>centred</a:t>
            </a:r>
            <a:r>
              <a:rPr lang="en-US" sz="5800" b="1" dirty="0">
                <a:latin typeface="Arial Narrow" panose="020B0606020202030204" pitchFamily="34" charset="0"/>
              </a:rPr>
              <a:t>, </a:t>
            </a:r>
            <a:br>
              <a:rPr lang="en-US" sz="5800" b="1" dirty="0">
                <a:latin typeface="Arial Narrow" panose="020B0606020202030204" pitchFamily="34" charset="0"/>
              </a:rPr>
            </a:br>
            <a:r>
              <a:rPr lang="en-US" sz="5800" b="1" dirty="0">
                <a:latin typeface="Arial Narrow" panose="020B0606020202030204" pitchFamily="34" charset="0"/>
              </a:rPr>
              <a:t>max. 2 lines, shorten longer titles </a:t>
            </a:r>
            <a:endParaRPr lang="de-DE" sz="5800" b="1" dirty="0">
              <a:latin typeface="Arial Narrow" panose="020B0606020202030204" pitchFamily="34" charset="0"/>
            </a:endParaRPr>
          </a:p>
        </p:txBody>
      </p:sp>
      <p:sp>
        <p:nvSpPr>
          <p:cNvPr id="7" name="Inhaltsplatzhalter 6">
            <a:extLst>
              <a:ext uri="{FF2B5EF4-FFF2-40B4-BE49-F238E27FC236}">
                <a16:creationId xmlns:a16="http://schemas.microsoft.com/office/drawing/2014/main" id="{813A5243-1C94-488C-A8F9-FD40EFF3D0D0}"/>
              </a:ext>
            </a:extLst>
          </p:cNvPr>
          <p:cNvSpPr>
            <a:spLocks noGrp="1"/>
          </p:cNvSpPr>
          <p:nvPr>
            <p:ph sz="half" idx="4294967295"/>
          </p:nvPr>
        </p:nvSpPr>
        <p:spPr>
          <a:xfrm>
            <a:off x="3082833" y="2951163"/>
            <a:ext cx="5486401" cy="17805445"/>
          </a:xfrm>
          <a:prstGeom prst="rect">
            <a:avLst/>
          </a:prstGeom>
        </p:spPr>
        <p:txBody>
          <a:bodyPr lIns="0" tIns="0" rIns="0" bIns="0" numCol="1" spcCol="540000">
            <a:normAutofit/>
          </a:bodyPr>
          <a:lstStyle/>
          <a:p>
            <a:pPr marL="0" indent="0">
              <a:buNone/>
            </a:pPr>
            <a:r>
              <a:rPr lang="de-DE" sz="2800" b="1" dirty="0" err="1">
                <a:latin typeface="Arial" panose="020B0604020202020204" pitchFamily="34" charset="0"/>
                <a:cs typeface="Arial" panose="020B0604020202020204" pitchFamily="34" charset="0"/>
              </a:rPr>
              <a:t>Heading</a:t>
            </a:r>
            <a:r>
              <a:rPr lang="de-DE" sz="2800" b="1" dirty="0">
                <a:latin typeface="Arial" panose="020B0604020202020204" pitchFamily="34" charset="0"/>
                <a:cs typeface="Arial" panose="020B0604020202020204" pitchFamily="34" charset="0"/>
              </a:rPr>
              <a:t>, 28pt, Arial </a:t>
            </a:r>
            <a:r>
              <a:rPr lang="de-DE" sz="2800" b="1" dirty="0" err="1">
                <a:latin typeface="Arial" panose="020B0604020202020204" pitchFamily="34" charset="0"/>
                <a:cs typeface="Arial" panose="020B0604020202020204" pitchFamily="34" charset="0"/>
              </a:rPr>
              <a:t>Bold</a:t>
            </a:r>
            <a:endParaRPr lang="de-DE" sz="2800" b="1" dirty="0">
              <a:latin typeface="Arial" panose="020B0604020202020204" pitchFamily="34" charset="0"/>
              <a:cs typeface="Arial" panose="020B0604020202020204" pitchFamily="34" charset="0"/>
            </a:endParaRPr>
          </a:p>
          <a:p>
            <a:pPr marL="0" indent="0">
              <a:lnSpc>
                <a:spcPct val="100000"/>
              </a:lnSpc>
              <a:buNone/>
            </a:pPr>
            <a:r>
              <a:rPr lang="en-US" sz="2000" dirty="0">
                <a:latin typeface="Arial" panose="020B0604020202020204" pitchFamily="34" charset="0"/>
                <a:cs typeface="Arial" panose="020B0604020202020204" pitchFamily="34" charset="0"/>
              </a:rPr>
              <a:t>Body text font size 20pt, Arial, left justified. The font size can be changed slightly upwards (23pt) or downwards (17pt). Body text should not be less then 12pt, the ideal value for captions.</a:t>
            </a:r>
          </a:p>
          <a:p>
            <a:pPr marL="0" indent="0">
              <a:lnSpc>
                <a:spcPct val="100000"/>
              </a:lnSpc>
              <a:buNone/>
            </a:pPr>
            <a:r>
              <a:rPr lang="de-DE" sz="2800" b="1" dirty="0" err="1">
                <a:latin typeface="Arial" panose="020B0604020202020204" pitchFamily="34" charset="0"/>
                <a:cs typeface="Arial" panose="020B0604020202020204" pitchFamily="34" charset="0"/>
              </a:rPr>
              <a:t>Translating</a:t>
            </a:r>
            <a:r>
              <a:rPr lang="de-DE" sz="2800" b="1" dirty="0">
                <a:latin typeface="Arial" panose="020B0604020202020204" pitchFamily="34" charset="0"/>
                <a:cs typeface="Arial" panose="020B0604020202020204" pitchFamily="34" charset="0"/>
              </a:rPr>
              <a:t> </a:t>
            </a:r>
            <a:r>
              <a:rPr lang="de-DE" sz="2800" b="1" dirty="0" err="1">
                <a:latin typeface="Arial" panose="020B0604020202020204" pitchFamily="34" charset="0"/>
                <a:cs typeface="Arial" panose="020B0604020202020204" pitchFamily="34" charset="0"/>
              </a:rPr>
              <a:t>text</a:t>
            </a:r>
            <a:endParaRPr lang="de-DE" sz="2800" b="1" dirty="0">
              <a:latin typeface="Arial" panose="020B0604020202020204" pitchFamily="34" charset="0"/>
              <a:cs typeface="Arial" panose="020B0604020202020204" pitchFamily="34" charset="0"/>
            </a:endParaRPr>
          </a:p>
          <a:p>
            <a:pPr marL="0" indent="0">
              <a:lnSpc>
                <a:spcPct val="100000"/>
              </a:lnSpc>
              <a:buNone/>
            </a:pPr>
            <a:r>
              <a:rPr lang="en-US" sz="2000" dirty="0">
                <a:latin typeface="Arial" panose="020B0604020202020204" pitchFamily="34" charset="0"/>
                <a:cs typeface="Arial" panose="020B0604020202020204" pitchFamily="34" charset="0"/>
              </a:rPr>
              <a:t>The Internet tool </a:t>
            </a:r>
            <a:r>
              <a:rPr lang="en-US" sz="2000" dirty="0" err="1">
                <a:latin typeface="Arial" panose="020B0604020202020204" pitchFamily="34" charset="0"/>
                <a:cs typeface="Arial" panose="020B0604020202020204" pitchFamily="34" charset="0"/>
              </a:rPr>
              <a:t>Deepl</a:t>
            </a:r>
            <a:r>
              <a:rPr lang="en-US" sz="2000" dirty="0">
                <a:latin typeface="Arial" panose="020B0604020202020204" pitchFamily="34" charset="0"/>
                <a:cs typeface="Arial" panose="020B0604020202020204" pitchFamily="34" charset="0"/>
              </a:rPr>
              <a:t> can be used for text translation.</a:t>
            </a:r>
          </a:p>
          <a:p>
            <a:pPr marL="0" indent="0">
              <a:lnSpc>
                <a:spcPct val="100000"/>
              </a:lnSpc>
              <a:buNone/>
            </a:pPr>
            <a:r>
              <a:rPr lang="de-DE" sz="2800" b="1" dirty="0" err="1">
                <a:latin typeface="Arial" panose="020B0604020202020204" pitchFamily="34" charset="0"/>
                <a:cs typeface="Arial" panose="020B0604020202020204" pitchFamily="34" charset="0"/>
              </a:rPr>
              <a:t>Saving</a:t>
            </a:r>
            <a:r>
              <a:rPr lang="de-DE" sz="2800" b="1" dirty="0">
                <a:latin typeface="Arial" panose="020B0604020202020204" pitchFamily="34" charset="0"/>
                <a:cs typeface="Arial" panose="020B0604020202020204" pitchFamily="34" charset="0"/>
              </a:rPr>
              <a:t> </a:t>
            </a:r>
            <a:r>
              <a:rPr lang="de-DE" sz="2800" b="1" dirty="0" err="1">
                <a:latin typeface="Arial" panose="020B0604020202020204" pitchFamily="34" charset="0"/>
                <a:cs typeface="Arial" panose="020B0604020202020204" pitchFamily="34" charset="0"/>
              </a:rPr>
              <a:t>your</a:t>
            </a:r>
            <a:r>
              <a:rPr lang="de-DE" sz="2800" b="1" dirty="0">
                <a:latin typeface="Arial" panose="020B0604020202020204" pitchFamily="34" charset="0"/>
                <a:cs typeface="Arial" panose="020B0604020202020204" pitchFamily="34" charset="0"/>
              </a:rPr>
              <a:t> </a:t>
            </a:r>
            <a:r>
              <a:rPr lang="de-DE" sz="2800" b="1" dirty="0" err="1">
                <a:latin typeface="Arial" panose="020B0604020202020204" pitchFamily="34" charset="0"/>
                <a:cs typeface="Arial" panose="020B0604020202020204" pitchFamily="34" charset="0"/>
              </a:rPr>
              <a:t>poster</a:t>
            </a:r>
            <a:endParaRPr lang="de-DE" sz="2800" b="1" dirty="0">
              <a:latin typeface="Arial" panose="020B0604020202020204" pitchFamily="34" charset="0"/>
              <a:cs typeface="Arial" panose="020B0604020202020204" pitchFamily="34" charset="0"/>
            </a:endParaRPr>
          </a:p>
          <a:p>
            <a:pPr marL="0" indent="0">
              <a:lnSpc>
                <a:spcPct val="100000"/>
              </a:lnSpc>
              <a:buNone/>
            </a:pPr>
            <a:r>
              <a:rPr lang="en-US" sz="2000" dirty="0">
                <a:latin typeface="Arial" panose="020B0604020202020204" pitchFamily="34" charset="0"/>
                <a:cs typeface="Arial" panose="020B0604020202020204" pitchFamily="34" charset="0"/>
              </a:rPr>
              <a:t>Export to PDF document via: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File &gt; Export &gt; Create PDF/XPS document,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Select PDF as the file type and click "Publish”.</a:t>
            </a:r>
            <a:endParaRPr lang="de-DE" sz="2000" dirty="0">
              <a:latin typeface="Arial" panose="020B0604020202020204" pitchFamily="34" charset="0"/>
              <a:cs typeface="Arial" panose="020B0604020202020204" pitchFamily="34" charset="0"/>
            </a:endParaRPr>
          </a:p>
        </p:txBody>
      </p:sp>
      <p:sp>
        <p:nvSpPr>
          <p:cNvPr id="8" name="Inhaltsplatzhalter 7">
            <a:extLst>
              <a:ext uri="{FF2B5EF4-FFF2-40B4-BE49-F238E27FC236}">
                <a16:creationId xmlns:a16="http://schemas.microsoft.com/office/drawing/2014/main" id="{A45FFB94-8BD1-4292-BBD8-FE7F112678A4}"/>
              </a:ext>
            </a:extLst>
          </p:cNvPr>
          <p:cNvSpPr>
            <a:spLocks noGrp="1"/>
          </p:cNvSpPr>
          <p:nvPr>
            <p:ph sz="half" idx="2"/>
          </p:nvPr>
        </p:nvSpPr>
        <p:spPr>
          <a:xfrm>
            <a:off x="9091749" y="2952205"/>
            <a:ext cx="5486401" cy="17822927"/>
          </a:xfrm>
        </p:spPr>
        <p:txBody>
          <a:bodyPr/>
          <a:lstStyle/>
          <a:p>
            <a:pPr marL="0" indent="0">
              <a:buNone/>
            </a:pPr>
            <a:endParaRPr lang="de-DE" dirty="0"/>
          </a:p>
        </p:txBody>
      </p:sp>
      <p:sp>
        <p:nvSpPr>
          <p:cNvPr id="9" name="Footer Placeholder 5">
            <a:extLst>
              <a:ext uri="{FF2B5EF4-FFF2-40B4-BE49-F238E27FC236}">
                <a16:creationId xmlns:a16="http://schemas.microsoft.com/office/drawing/2014/main" id="{A24DDAF5-CAF7-4273-BE62-7CF3E037076A}"/>
              </a:ext>
            </a:extLst>
          </p:cNvPr>
          <p:cNvSpPr txBox="1">
            <a:spLocks/>
          </p:cNvSpPr>
          <p:nvPr/>
        </p:nvSpPr>
        <p:spPr>
          <a:xfrm rot="16200000">
            <a:off x="-4020397" y="5208916"/>
            <a:ext cx="9557112" cy="560956"/>
          </a:xfrm>
          <a:prstGeom prst="rect">
            <a:avLst/>
          </a:prstGeom>
        </p:spPr>
        <p:txBody>
          <a:bodyPr lIns="0" tIns="0" rIns="0" bIns="0" anchor="t" anchorCtr="0"/>
          <a:lstStyle>
            <a:defPPr>
              <a:defRPr lang="en-US"/>
            </a:defPPr>
            <a:lvl1pPr marL="0" algn="l" defTabSz="457200" rtl="0" eaLnBrk="1" latinLnBrk="0" hangingPunct="1">
              <a:defRPr sz="2300" b="1"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de-DE" sz="2200" dirty="0">
                <a:solidFill>
                  <a:schemeClr val="bg1"/>
                </a:solidFill>
                <a:latin typeface="Arial" panose="020B0604020202020204" pitchFamily="34" charset="0"/>
                <a:cs typeface="Arial" panose="020B0604020202020204" pitchFamily="34" charset="0"/>
              </a:rPr>
              <a:t>Type </a:t>
            </a:r>
            <a:r>
              <a:rPr lang="de-DE" sz="2200" dirty="0" err="1">
                <a:solidFill>
                  <a:schemeClr val="bg1"/>
                </a:solidFill>
                <a:latin typeface="Arial" panose="020B0604020202020204" pitchFamily="34" charset="0"/>
                <a:cs typeface="Arial" panose="020B0604020202020204" pitchFamily="34" charset="0"/>
              </a:rPr>
              <a:t>of</a:t>
            </a:r>
            <a:r>
              <a:rPr lang="de-DE" sz="2200" dirty="0">
                <a:solidFill>
                  <a:schemeClr val="bg1"/>
                </a:solidFill>
                <a:latin typeface="Arial" panose="020B0604020202020204" pitchFamily="34" charset="0"/>
                <a:cs typeface="Arial" panose="020B0604020202020204" pitchFamily="34" charset="0"/>
              </a:rPr>
              <a:t> </a:t>
            </a:r>
            <a:r>
              <a:rPr lang="de-DE" sz="2200" dirty="0" err="1">
                <a:solidFill>
                  <a:schemeClr val="bg1"/>
                </a:solidFill>
                <a:latin typeface="Arial" panose="020B0604020202020204" pitchFamily="34" charset="0"/>
                <a:cs typeface="Arial" panose="020B0604020202020204" pitchFamily="34" charset="0"/>
              </a:rPr>
              <a:t>work</a:t>
            </a:r>
            <a:endParaRPr lang="de-DE" sz="2200" dirty="0">
              <a:solidFill>
                <a:schemeClr val="bg1"/>
              </a:solidFill>
              <a:latin typeface="Arial" panose="020B0604020202020204" pitchFamily="34" charset="0"/>
              <a:cs typeface="Arial" panose="020B0604020202020204" pitchFamily="34" charset="0"/>
            </a:endParaRPr>
          </a:p>
        </p:txBody>
      </p:sp>
      <p:sp>
        <p:nvSpPr>
          <p:cNvPr id="11" name="Footer Placeholder 5">
            <a:extLst>
              <a:ext uri="{FF2B5EF4-FFF2-40B4-BE49-F238E27FC236}">
                <a16:creationId xmlns:a16="http://schemas.microsoft.com/office/drawing/2014/main" id="{82FCA524-6EB6-482A-908C-17F36DDA1B45}"/>
              </a:ext>
            </a:extLst>
          </p:cNvPr>
          <p:cNvSpPr txBox="1">
            <a:spLocks noChangeAspect="1"/>
          </p:cNvSpPr>
          <p:nvPr/>
        </p:nvSpPr>
        <p:spPr>
          <a:xfrm rot="16200000">
            <a:off x="-2651523" y="4400998"/>
            <a:ext cx="8509364" cy="1129044"/>
          </a:xfrm>
          <a:prstGeom prst="rect">
            <a:avLst/>
          </a:prstGeom>
        </p:spPr>
        <p:txBody>
          <a:bodyPr lIns="0" tIns="0" rIns="0" bIns="0" anchor="t" anchorCtr="0"/>
          <a:lstStyle>
            <a:defPPr>
              <a:defRPr lang="en-US"/>
            </a:defPPr>
            <a:lvl1pPr marL="0" algn="l" defTabSz="457200" rtl="0" eaLnBrk="1" latinLnBrk="0" hangingPunct="1">
              <a:defRPr sz="2300" b="1"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de-DE" sz="2200" dirty="0" err="1">
                <a:solidFill>
                  <a:schemeClr val="bg1"/>
                </a:solidFill>
                <a:latin typeface="Arial" panose="020B0604020202020204" pitchFamily="34" charset="0"/>
                <a:cs typeface="Arial" panose="020B0604020202020204" pitchFamily="34" charset="0"/>
              </a:rPr>
              <a:t>Author</a:t>
            </a:r>
            <a:r>
              <a:rPr lang="de-DE" sz="2200" dirty="0">
                <a:solidFill>
                  <a:schemeClr val="bg1"/>
                </a:solidFill>
                <a:latin typeface="Arial" panose="020B0604020202020204" pitchFamily="34" charset="0"/>
                <a:cs typeface="Arial" panose="020B0604020202020204" pitchFamily="34" charset="0"/>
              </a:rPr>
              <a:t>: </a:t>
            </a:r>
            <a:r>
              <a:rPr lang="en-US" sz="2200" b="0" dirty="0">
                <a:solidFill>
                  <a:schemeClr val="bg1"/>
                </a:solidFill>
                <a:latin typeface="Arial" panose="020B0604020202020204" pitchFamily="34" charset="0"/>
                <a:cs typeface="Arial" panose="020B0604020202020204" pitchFamily="34" charset="0"/>
              </a:rPr>
              <a:t>Title First name Last name</a:t>
            </a:r>
            <a:endParaRPr lang="de-DE" sz="2200" b="0" dirty="0">
              <a:solidFill>
                <a:schemeClr val="bg1"/>
              </a:solidFill>
              <a:latin typeface="Arial" panose="020B0604020202020204" pitchFamily="34" charset="0"/>
              <a:cs typeface="Arial" panose="020B0604020202020204" pitchFamily="34" charset="0"/>
            </a:endParaRPr>
          </a:p>
          <a:p>
            <a:pPr algn="r">
              <a:lnSpc>
                <a:spcPct val="150000"/>
              </a:lnSpc>
            </a:pPr>
            <a:r>
              <a:rPr lang="de-DE" sz="2200" dirty="0">
                <a:solidFill>
                  <a:schemeClr val="bg1"/>
                </a:solidFill>
                <a:latin typeface="Arial" panose="020B0604020202020204" pitchFamily="34" charset="0"/>
                <a:cs typeface="Arial" panose="020B0604020202020204" pitchFamily="34" charset="0"/>
              </a:rPr>
              <a:t>Training </a:t>
            </a:r>
            <a:r>
              <a:rPr lang="de-DE" sz="2200" dirty="0" err="1">
                <a:solidFill>
                  <a:schemeClr val="bg1"/>
                </a:solidFill>
                <a:latin typeface="Arial" panose="020B0604020202020204" pitchFamily="34" charset="0"/>
                <a:cs typeface="Arial" panose="020B0604020202020204" pitchFamily="34" charset="0"/>
              </a:rPr>
              <a:t>institution</a:t>
            </a:r>
            <a:r>
              <a:rPr lang="de-DE" sz="2200" dirty="0">
                <a:solidFill>
                  <a:schemeClr val="bg1"/>
                </a:solidFill>
                <a:latin typeface="Arial" panose="020B0604020202020204" pitchFamily="34" charset="0"/>
                <a:cs typeface="Arial" panose="020B0604020202020204" pitchFamily="34" charset="0"/>
              </a:rPr>
              <a:t>: </a:t>
            </a:r>
            <a:r>
              <a:rPr lang="en-US" sz="2200" b="0" dirty="0">
                <a:solidFill>
                  <a:schemeClr val="bg1"/>
                </a:solidFill>
                <a:latin typeface="Arial" panose="020B0604020202020204" pitchFamily="34" charset="0"/>
                <a:cs typeface="Arial" panose="020B0604020202020204" pitchFamily="34" charset="0"/>
              </a:rPr>
              <a:t>Name of institution</a:t>
            </a:r>
            <a:endParaRPr lang="de-DE" sz="2200" b="0" dirty="0">
              <a:solidFill>
                <a:schemeClr val="bg1"/>
              </a:solidFill>
              <a:latin typeface="Arial" panose="020B0604020202020204" pitchFamily="34" charset="0"/>
              <a:cs typeface="Arial" panose="020B0604020202020204" pitchFamily="34" charset="0"/>
            </a:endParaRPr>
          </a:p>
          <a:p>
            <a:pPr algn="r"/>
            <a:r>
              <a:rPr lang="de-DE" sz="2200" dirty="0">
                <a:solidFill>
                  <a:schemeClr val="bg1"/>
                </a:solidFill>
                <a:latin typeface="Arial" panose="020B0604020202020204" pitchFamily="34" charset="0"/>
                <a:cs typeface="Arial" panose="020B0604020202020204" pitchFamily="34" charset="0"/>
              </a:rPr>
              <a:t>Supervisor: </a:t>
            </a:r>
            <a:r>
              <a:rPr lang="en-US" sz="2200" b="0" dirty="0">
                <a:solidFill>
                  <a:schemeClr val="bg1"/>
                </a:solidFill>
                <a:latin typeface="Arial" panose="020B0604020202020204" pitchFamily="34" charset="0"/>
                <a:cs typeface="Arial" panose="020B0604020202020204" pitchFamily="34" charset="0"/>
              </a:rPr>
              <a:t>Title First name Last name</a:t>
            </a:r>
            <a:endParaRPr lang="de-DE" sz="2200" b="0" dirty="0">
              <a:solidFill>
                <a:schemeClr val="bg1"/>
              </a:solidFill>
              <a:latin typeface="Arial" panose="020B0604020202020204" pitchFamily="34" charset="0"/>
              <a:cs typeface="Arial" panose="020B0604020202020204" pitchFamily="34" charset="0"/>
            </a:endParaRPr>
          </a:p>
          <a:p>
            <a:pPr algn="r"/>
            <a:endParaRPr lang="de-DE" sz="2400" b="0" dirty="0">
              <a:solidFill>
                <a:schemeClr val="bg1"/>
              </a:solidFill>
            </a:endParaRPr>
          </a:p>
        </p:txBody>
      </p:sp>
    </p:spTree>
    <p:extLst>
      <p:ext uri="{BB962C8B-B14F-4D97-AF65-F5344CB8AC3E}">
        <p14:creationId xmlns:p14="http://schemas.microsoft.com/office/powerpoint/2010/main" val="259549071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133</Words>
  <Application>Microsoft Office PowerPoint</Application>
  <PresentationFormat>Benutzerdefiniert</PresentationFormat>
  <Paragraphs>11</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Arial Narrow</vt:lpstr>
      <vt:lpstr>Calibri</vt:lpstr>
      <vt:lpstr>Office</vt:lpstr>
      <vt:lpstr>Title 58pt, Arial Narrow, centred,  max. 2 lines, shorten longer titles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 58pt, zentriert maximal 2-zeilig, längere Themen sinnvoll kürzen</dc:title>
  <dc:creator>Franzi Der Punkt</dc:creator>
  <cp:lastModifiedBy>Susanne Schneider</cp:lastModifiedBy>
  <cp:revision>25</cp:revision>
  <dcterms:created xsi:type="dcterms:W3CDTF">2022-02-14T09:20:49Z</dcterms:created>
  <dcterms:modified xsi:type="dcterms:W3CDTF">2026-06-14T07:39:11Z</dcterms:modified>
</cp:coreProperties>
</file>